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5705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Исследовательская работа</a:t>
            </a:r>
            <a:endParaRPr lang="ru-RU" sz="54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86982"/>
            <a:ext cx="81385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«Пословица недаром молвится»</a:t>
            </a:r>
            <a:endParaRPr lang="ru-RU" sz="3200" b="1" cap="all" spc="0" dirty="0">
              <a:ln/>
              <a:solidFill>
                <a:schemeClr val="accent4">
                  <a:lumMod val="50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3717033"/>
            <a:ext cx="3275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Татьяна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6 класса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«Куженкинская ООШ»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Беляева Ольга Александровна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русского языка и литературы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D:\Рабочий стол\НПК Таня\20190411_143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2787774" cy="3717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88509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анкетирования учителей и опроса жителей села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41541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113" y="1772816"/>
            <a:ext cx="4597074" cy="3984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59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45828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095" y="980728"/>
            <a:ext cx="8712968" cy="486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Пословицы украшают нашу речь, делают её меткой, яркой, выразительной.   Это народные педагогические миниатюры.  Они могут служить прекрасным средством воспитания и развития речи школьников, повышения интеллекта и повышения нравственного уровня. Даже не говоря всей пословицы, мы понимаем, о чём речь: </a:t>
            </a:r>
            <a:r>
              <a:rPr lang="ru-RU" sz="19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«Тише едешь…», «Не имей сто рублей…».</a:t>
            </a: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Они помогают выразить позицию говорящего короче. Пословицы -  это живость языка, ум, начитанность говорящего. Интересно беседовать с тем, кто выражается метко, мудро, приятно слушать такую богатую речь. Пословицы  переходили из века в век и, несомненно, ещё пригодятся. Такие пословицы пришли в речь наших современников и такими перейдут к людям других столетий. Долгий век пословиц продолжается.</a:t>
            </a:r>
            <a:endParaRPr lang="ru-RU" sz="1900" b="1" dirty="0">
              <a:solidFill>
                <a:schemeClr val="accent1">
                  <a:lumMod val="50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0973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5705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Исследовательская работа</a:t>
            </a:r>
            <a:endParaRPr lang="ru-RU" sz="54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86982"/>
            <a:ext cx="813851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«Пословица недаром молвится»</a:t>
            </a:r>
            <a:endParaRPr lang="ru-RU" sz="3200" b="1" cap="all" spc="0" dirty="0">
              <a:ln/>
              <a:solidFill>
                <a:schemeClr val="accent4">
                  <a:lumMod val="50000"/>
                </a:schemeClr>
              </a:solidFill>
              <a:effectLst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8144" y="3717033"/>
            <a:ext cx="3275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Татьяна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6 класса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«Куженкинская ООШ»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Беляева Ольга Александровна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русского языка и литературы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Рабочий стол\НПК Таня\20190411_1433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83701"/>
            <a:ext cx="2952328" cy="393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03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157202"/>
            <a:ext cx="7056784" cy="258532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26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9992" y="1556792"/>
            <a:ext cx="45365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…..Пословицы всегда кратки, а ума и чувства в них целые книги.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А.М. Горький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://fiction-books.ru/img/10055721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3541"/>
            <a:ext cx="3347864" cy="4413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02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3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Актуальность исследования</a:t>
            </a:r>
            <a:endParaRPr lang="ru-RU" sz="1600" u="sng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54102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Пословицы занимают значительное место в составе любого языка. 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54102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Их изучение поможет не только пополнить словарный запас учащихся, но ответить на вопросы: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54102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-продолжается ли век пословиц;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54102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украшают ли нашу речь;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541020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помогают ли выразить позицию говорящего.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Данная работа может быть использована учителями-предметниками на уроках литературы или внеклассных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мероприятиях</a:t>
            </a:r>
          </a:p>
          <a:p>
            <a:pPr>
              <a:spcAft>
                <a:spcPts val="0"/>
              </a:spcAft>
            </a:pP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Цели  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работы</a:t>
            </a:r>
            <a:r>
              <a:rPr lang="ru-RU" sz="16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: 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пополнение активного словарного запаса учащихся, создание среды для повышения уровня речевой и коммуникативной культуры учащихся; пополнение знаний о русских пословицах.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адачи</a:t>
            </a:r>
            <a:r>
              <a:rPr lang="ru-RU" sz="16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1) изучить литературу по данному вопросу;</a:t>
            </a:r>
            <a:b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2) описать историю вопроса происхождения  пословиц;</a:t>
            </a:r>
            <a:b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3) выявить художественные особенности пословиц ;</a:t>
            </a:r>
            <a:b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4) провести исследование «Пословицы в речи детей и взрослых».</a:t>
            </a:r>
            <a:b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          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5) проанализировать использование пословиц в современной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речи.</a:t>
            </a:r>
            <a:endParaRPr lang="ru-RU" sz="16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Объект 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исследования:</a:t>
            </a:r>
            <a:r>
              <a:rPr lang="en-US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речь школьников и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взрослых.</a:t>
            </a:r>
            <a:endParaRPr lang="ru-RU" sz="16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Предмет 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исследования: 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пословицы русского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народа.</a:t>
            </a:r>
            <a:endParaRPr lang="ru-RU" sz="16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Методы 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исследования:</a:t>
            </a:r>
            <a:r>
              <a:rPr lang="ru-RU" sz="16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анализ научной литературы, анкетирование, опрос, анализ, сравнение, обобщение, </a:t>
            </a: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систематизация.</a:t>
            </a:r>
            <a:endParaRPr lang="ru-RU" sz="1600" dirty="0" smtClean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Гипотеза</a:t>
            </a:r>
            <a:r>
              <a:rPr lang="ru-RU" sz="1600" b="1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en-US" sz="1600" u="sng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en-US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я предполагаю, что  пословицы нужны и важны сегодня, ими не утрачена их жизненная и поэтическая ценность.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1834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4497288" cy="6296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87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Известные  составители </a:t>
            </a:r>
          </a:p>
          <a:p>
            <a:pPr lvl="0" algn="ctr"/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сборников  пословиц  и  поговорок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7638"/>
            <a:ext cx="18288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956050"/>
            <a:ext cx="1841500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31443"/>
            <a:ext cx="1841500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93220" y="1460977"/>
            <a:ext cx="3487092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И.М.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</a:rPr>
              <a:t>Снегирёв, </a:t>
            </a:r>
          </a:p>
          <a:p>
            <a:pPr lvl="0">
              <a:lnSpc>
                <a:spcPct val="115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</a:rPr>
              <a:t>Ф.И. Буслаев, </a:t>
            </a:r>
          </a:p>
          <a:p>
            <a:pPr lvl="0">
              <a:lnSpc>
                <a:spcPct val="115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</a:rPr>
              <a:t>А.Н. Афанасьев,</a:t>
            </a:r>
          </a:p>
          <a:p>
            <a:pPr lvl="0">
              <a:lnSpc>
                <a:spcPct val="115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</a:rPr>
              <a:t>М.В. Ломоносов,</a:t>
            </a:r>
          </a:p>
          <a:p>
            <a:pPr lvl="0">
              <a:lnSpc>
                <a:spcPct val="115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</a:rPr>
              <a:t>В.И. Даль, </a:t>
            </a:r>
          </a:p>
          <a:p>
            <a:pPr lvl="0">
              <a:lnSpc>
                <a:spcPct val="115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Л.Н. Толстой</a:t>
            </a:r>
            <a:endParaRPr lang="ru-RU" sz="2800" b="1" dirty="0">
              <a:solidFill>
                <a:srgbClr val="002060"/>
              </a:solid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7577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tatic.gazeta.ua/img/cache/gallery/459/459034_1_w_1200_l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736304" cy="32044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3" descr="https://ozon-st.cdn.ngenix.net/multimedia/10248942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476672"/>
            <a:ext cx="4758049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155575" y="4224355"/>
            <a:ext cx="36963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</a:rPr>
              <a:t>Пословица -  это коротенькая притча, суждение, приговор, поучение, высказанное обиняком и пущенное в оборот, под чеканом народности. Пословица - это обиняк, с приложением к делу, понятый и </a:t>
            </a:r>
            <a:r>
              <a:rPr lang="ru-RU" b="1" i="1">
                <a:solidFill>
                  <a:srgbClr val="002060"/>
                </a:solidFill>
                <a:latin typeface="Times New Roman"/>
                <a:ea typeface="Times New Roman"/>
              </a:rPr>
              <a:t>принятый </a:t>
            </a:r>
            <a:r>
              <a:rPr lang="ru-RU" b="1" i="1" smtClean="0">
                <a:solidFill>
                  <a:srgbClr val="002060"/>
                </a:solidFill>
                <a:latin typeface="Times New Roman"/>
                <a:ea typeface="Times New Roman"/>
              </a:rPr>
              <a:t>всеми.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87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87980"/>
            <a:ext cx="3038228" cy="4293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23211"/>
            <a:ext cx="2920825" cy="4154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34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98" y="1772816"/>
            <a:ext cx="2590800" cy="25368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 descr="D:\Рабочий стол\НПК - 2019 (1)\оборот открыт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01906"/>
            <a:ext cx="3858000" cy="2456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Рабочий стол\НПК - 2019 (1)\открытка 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3"/>
            <a:ext cx="3240361" cy="20489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Рабочий стол\НПК - 2019 (1)\открытка 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98" y="136838"/>
            <a:ext cx="3524396" cy="22840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70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3096344" cy="460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АНКЕТА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</a:rPr>
              <a:t>Моя любимая пословица</a:t>
            </a:r>
            <a:endParaRPr lang="ru-RU" dirty="0"/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</a:rPr>
              <a:t>Пословицы в речи моих родителей</a:t>
            </a:r>
            <a:endParaRPr lang="ru-RU" dirty="0"/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</a:rPr>
              <a:t>Пословицы в речи моих друзей, одноклассников</a:t>
            </a:r>
            <a:endParaRPr lang="ru-RU" dirty="0"/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</a:rPr>
              <a:t>Какие пословицы чаще употребляют наши учителя?</a:t>
            </a:r>
            <a:endParaRPr lang="ru-RU" dirty="0"/>
          </a:p>
          <a:p>
            <a:r>
              <a:rPr lang="ru-RU" dirty="0">
                <a:latin typeface="Times New Roman"/>
                <a:ea typeface="Times New Roman"/>
              </a:rPr>
              <a:t>В анкетировании участвовали 10 человек.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16632"/>
            <a:ext cx="26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Ученики 6 класса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311776"/>
              </p:ext>
            </p:extLst>
          </p:nvPr>
        </p:nvGraphicFramePr>
        <p:xfrm>
          <a:off x="3635898" y="1412776"/>
          <a:ext cx="5112567" cy="235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273"/>
                <a:gridCol w="1738273"/>
                <a:gridCol w="163602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Пословицы,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преобладающие в речи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</a:rPr>
                        <a:t>Семь раз отмерь  - один раз отрежь;</a:t>
                      </a:r>
                    </a:p>
                    <a:p>
                      <a:r>
                        <a:rPr lang="ru-RU" sz="1400" kern="1200" dirty="0" smtClean="0">
                          <a:effectLst/>
                          <a:latin typeface="Times New Roman"/>
                          <a:ea typeface="Times New Roman"/>
                        </a:rPr>
                        <a:t>Слово не воробей: вылетит – не пойма-ешь;</a:t>
                      </a:r>
                    </a:p>
                    <a:p>
                      <a:r>
                        <a:rPr lang="ru-RU" sz="1400" kern="1200" dirty="0" smtClean="0">
                          <a:effectLst/>
                          <a:latin typeface="Times New Roman"/>
                          <a:ea typeface="Times New Roman"/>
                        </a:rPr>
                        <a:t>Поспешишь-людей насмешишь.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  <a:latin typeface="Times New Roman"/>
                          <a:ea typeface="Times New Roman"/>
                        </a:rPr>
                        <a:t>«Не имей сто рублей, а имей сто друзей».</a:t>
                      </a:r>
                      <a:endParaRPr lang="ru-RU" sz="1400" dirty="0" smtClean="0">
                        <a:effectLst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Ученье – свет, а не ученье-тьма;</a:t>
                      </a:r>
                      <a:endParaRPr lang="ru-RU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  <a:latin typeface="Times New Roman"/>
                          <a:ea typeface="Times New Roman"/>
                        </a:rPr>
                        <a:t>Делу время - потехе час;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  <a:latin typeface="Times New Roman"/>
                        </a:rPr>
                        <a:t>Без</a:t>
                      </a:r>
                      <a:r>
                        <a:rPr lang="ru-RU" sz="1400" kern="1200" baseline="0" dirty="0" smtClean="0">
                          <a:effectLst/>
                          <a:latin typeface="Times New Roman"/>
                        </a:rPr>
                        <a:t> труда не вынешь рыбки из пруда.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0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461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анкетирования учителей и опроса жителей села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Домашний</dc:creator>
  <cp:lastModifiedBy>Домашний</cp:lastModifiedBy>
  <cp:revision>20</cp:revision>
  <dcterms:created xsi:type="dcterms:W3CDTF">2019-04-21T07:25:47Z</dcterms:created>
  <dcterms:modified xsi:type="dcterms:W3CDTF">2019-04-21T17:46:21Z</dcterms:modified>
</cp:coreProperties>
</file>