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62" r:id="rId2"/>
    <p:sldId id="263" r:id="rId3"/>
    <p:sldId id="257" r:id="rId4"/>
    <p:sldId id="291" r:id="rId5"/>
    <p:sldId id="258" r:id="rId6"/>
    <p:sldId id="270" r:id="rId7"/>
    <p:sldId id="285" r:id="rId8"/>
    <p:sldId id="265" r:id="rId9"/>
    <p:sldId id="287" r:id="rId10"/>
    <p:sldId id="267" r:id="rId11"/>
    <p:sldId id="268" r:id="rId12"/>
    <p:sldId id="266" r:id="rId13"/>
    <p:sldId id="286" r:id="rId14"/>
    <p:sldId id="271" r:id="rId15"/>
    <p:sldId id="276" r:id="rId16"/>
    <p:sldId id="278" r:id="rId17"/>
    <p:sldId id="279" r:id="rId18"/>
    <p:sldId id="277" r:id="rId19"/>
    <p:sldId id="280" r:id="rId20"/>
    <p:sldId id="293" r:id="rId21"/>
    <p:sldId id="281" r:id="rId22"/>
    <p:sldId id="289" r:id="rId23"/>
    <p:sldId id="290" r:id="rId24"/>
    <p:sldId id="275" r:id="rId25"/>
    <p:sldId id="282" r:id="rId2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20000"/>
      </a:spcBef>
      <a:spcAft>
        <a:spcPct val="0"/>
      </a:spcAft>
      <a:buChar char="•"/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20000"/>
      </a:spcBef>
      <a:spcAft>
        <a:spcPct val="0"/>
      </a:spcAft>
      <a:buChar char="•"/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20000"/>
      </a:spcBef>
      <a:spcAft>
        <a:spcPct val="0"/>
      </a:spcAft>
      <a:buChar char="•"/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20000"/>
      </a:spcBef>
      <a:spcAft>
        <a:spcPct val="0"/>
      </a:spcAft>
      <a:buChar char="•"/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20000"/>
      </a:spcBef>
      <a:spcAft>
        <a:spcPct val="0"/>
      </a:spcAft>
      <a:buChar char="•"/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1100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FF3300"/>
    <a:srgbClr val="00CC00"/>
    <a:srgbClr val="FF00FF"/>
    <a:srgbClr val="003399"/>
    <a:srgbClr val="00FF00"/>
    <a:srgbClr val="0066FF"/>
    <a:srgbClr val="006699"/>
    <a:srgbClr val="003366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94" autoAdjust="0"/>
    <p:restoredTop sz="91453" autoAdjust="0"/>
  </p:normalViewPr>
  <p:slideViewPr>
    <p:cSldViewPr>
      <p:cViewPr>
        <p:scale>
          <a:sx n="105" d="100"/>
          <a:sy n="105" d="100"/>
        </p:scale>
        <p:origin x="-378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590F5E-5382-4FA8-8CD6-11FAA2AA3D9D}" type="datetimeFigureOut">
              <a:rPr lang="ru-RU" smtClean="0"/>
              <a:t>26.06.2019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6352B7-76BF-4284-8126-653DA63E75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645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352B7-76BF-4284-8126-653DA63E75F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166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352B7-76BF-4284-8126-653DA63E75F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914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5A7CBC-6C7A-4714-A8B4-607183A856D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72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AC118-DF3E-4203-B938-52C67BAFBF4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0864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C4441-EFAD-4229-8C0D-5BA757B5E3D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53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556264-16C6-49D7-A2E6-76855946396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2452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ECA3DE-1C88-4E55-B820-44A294A2AA6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201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139D76-2037-4485-BB43-146E559769E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6340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1C93DA-B60A-4FBD-86E4-2CA1BA762F9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1564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4C4D97-FEBD-4210-B5AF-B7CE67DD30F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4580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ADE744-F216-46A2-A36A-BCDB54EA673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8865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6426D6-07F7-4919-B1E4-3C334F90F49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4827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CC0228-A58B-4696-95D5-E3E473045D4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708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/>
            </a:lvl1pPr>
          </a:lstStyle>
          <a:p>
            <a:fld id="{8CCD7721-2F92-4BA3-8BE3-B2C3CC5E935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gif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Маленькая страна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5122" name="Picture 2" descr="Открытки с началом лета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" y="42078"/>
            <a:ext cx="9121013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59632" y="5977594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ru-RU" sz="4000" dirty="0" smtClean="0"/>
              <a:t>МБОУ «Куженкинская ООШ»</a:t>
            </a:r>
            <a:endParaRPr lang="ru-RU" sz="4000" dirty="0"/>
          </a:p>
        </p:txBody>
      </p:sp>
      <p:pic>
        <p:nvPicPr>
          <p:cNvPr id="6" name="Маленькая стран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39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223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037" y="0"/>
            <a:ext cx="9262799" cy="6957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0026" y="2420888"/>
            <a:ext cx="7536615" cy="201285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6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Отряд «Непоседы»</a:t>
            </a:r>
          </a:p>
          <a:p>
            <a:pPr algn="ctr">
              <a:buNone/>
            </a:pP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2" name="Picture 4" descr="Анимация, анимашки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6358" y="4509120"/>
            <a:ext cx="112395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87824" y="5589240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sz="2800" b="1" dirty="0" smtClean="0"/>
              <a:t>Июнь 2019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99698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3200" b="1" dirty="0" smtClean="0"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200" b="1" dirty="0">
                <a:solidFill>
                  <a:srgbClr val="FF00FF"/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</a:rPr>
              <a:t>3</a:t>
            </a:r>
            <a:r>
              <a:rPr lang="ru-RU" sz="3200" b="1" dirty="0" smtClean="0">
                <a:solidFill>
                  <a:srgbClr val="FF00FF"/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</a:rPr>
              <a:t> июня</a:t>
            </a:r>
            <a:r>
              <a:rPr lang="ru-RU" sz="3200" dirty="0">
                <a:solidFill>
                  <a:srgbClr val="FF00FF"/>
                </a:solidFill>
              </a:rPr>
              <a:t/>
            </a:r>
            <a:br>
              <a:rPr lang="ru-RU" sz="3200" dirty="0">
                <a:solidFill>
                  <a:srgbClr val="FF00FF"/>
                </a:solidFill>
              </a:rPr>
            </a:br>
            <a:r>
              <a:rPr lang="ru-RU" sz="3200" b="1" dirty="0">
                <a:solidFill>
                  <a:srgbClr val="FF00FF"/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</a:rPr>
              <a:t>День открытия смены</a:t>
            </a:r>
            <a:r>
              <a:rPr lang="ru-RU" sz="3200" dirty="0">
                <a:solidFill>
                  <a:srgbClr val="FF00FF"/>
                </a:solidFill>
              </a:rPr>
              <a:t/>
            </a:r>
            <a:br>
              <a:rPr lang="ru-RU" sz="3200" dirty="0">
                <a:solidFill>
                  <a:srgbClr val="FF00FF"/>
                </a:solidFill>
              </a:rPr>
            </a:br>
            <a:endParaRPr lang="en-US" altLang="zh-CN" sz="3200" b="1" dirty="0">
              <a:solidFill>
                <a:srgbClr val="FF00FF"/>
              </a:solidFill>
              <a:latin typeface="Tahoma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12" y="4509120"/>
            <a:ext cx="117157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84784"/>
            <a:ext cx="117157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08" y="400560"/>
            <a:ext cx="117157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16632"/>
            <a:ext cx="117157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078947"/>
            <a:ext cx="117157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874" y="5245760"/>
            <a:ext cx="117157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124387"/>
            <a:ext cx="117157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176" y="3662078"/>
            <a:ext cx="1171575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:\3 июня\3 июня 1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08" y="1700808"/>
            <a:ext cx="1885801" cy="25144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H:\3 июня\3 июня 1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246" y="1484784"/>
            <a:ext cx="2903058" cy="217729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H:\3 июня\3 июня 11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47864" y="4041804"/>
            <a:ext cx="3162506" cy="23718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22-KletkaPr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5" y="17522"/>
            <a:ext cx="9071063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45682" y="2924944"/>
            <a:ext cx="5452647" cy="19205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ЧТО БЫЛО  </a:t>
            </a:r>
          </a:p>
          <a:p>
            <a:pPr algn="ctr">
              <a:buNone/>
            </a:pPr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ИНТЕРЕСНОГО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95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2640" y="267097"/>
            <a:ext cx="7427913" cy="5329014"/>
          </a:xfrm>
        </p:spPr>
        <p:txBody>
          <a:bodyPr/>
          <a:lstStyle/>
          <a:p>
            <a:pPr marL="0" indent="0" algn="ctr">
              <a:lnSpc>
                <a:spcPct val="80000"/>
              </a:lnSpc>
              <a:buNone/>
            </a:pPr>
            <a:r>
              <a:rPr lang="ru-RU" sz="2000" b="1" cap="all" dirty="0" smtClean="0">
                <a:solidFill>
                  <a:srgbClr val="339933"/>
                </a:solidFill>
                <a:effectLst>
                  <a:reflection blurRad="12700" stA="28000" endPos="45000" dist="1003" dir="5400000" sy="-100000" algn="bl"/>
                </a:effectLst>
              </a:rPr>
              <a:t>ЭКСКУРСИЯ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ru-RU" sz="2400" b="1" cap="all" dirty="0" smtClean="0">
                <a:solidFill>
                  <a:srgbClr val="339933"/>
                </a:solidFill>
                <a:effectLst>
                  <a:reflection blurRad="12700" stA="28000" endPos="45000" dist="1003" dir="5400000" sy="-100000" algn="bl"/>
                </a:effectLst>
              </a:rPr>
              <a:t>«</a:t>
            </a:r>
            <a:r>
              <a:rPr lang="ru-RU" sz="2400" b="1" cap="all" dirty="0">
                <a:solidFill>
                  <a:srgbClr val="339933"/>
                </a:solidFill>
                <a:effectLst>
                  <a:reflection blurRad="12700" stA="28000" endPos="45000" dist="1003" dir="5400000" sy="-100000" algn="bl"/>
                </a:effectLst>
              </a:rPr>
              <a:t>Растения родного края</a:t>
            </a:r>
            <a:r>
              <a:rPr lang="ru-RU" sz="2400" b="1" cap="all" dirty="0" smtClean="0">
                <a:solidFill>
                  <a:srgbClr val="339933"/>
                </a:solidFill>
                <a:effectLst>
                  <a:reflection blurRad="12700" stA="28000" endPos="45000" dist="1003" dir="5400000" sy="-100000" algn="bl"/>
                </a:effectLst>
              </a:rPr>
              <a:t>.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ru-RU" sz="2400" b="1" cap="all" dirty="0" smtClean="0">
                <a:solidFill>
                  <a:srgbClr val="339933"/>
                </a:solidFill>
                <a:effectLst>
                  <a:reflection blurRad="12700" stA="28000" endPos="45000" dist="1003" dir="5400000" sy="-100000" algn="bl"/>
                </a:effectLst>
              </a:rPr>
              <a:t> </a:t>
            </a:r>
            <a:r>
              <a:rPr lang="ru-RU" sz="2400" b="1" cap="all" dirty="0">
                <a:solidFill>
                  <a:srgbClr val="FF0000"/>
                </a:solidFill>
                <a:effectLst>
                  <a:reflection blurRad="12700" stA="28000" endPos="45000" dist="1003" dir="5400000" sy="-100000" algn="bl"/>
                </a:effectLst>
              </a:rPr>
              <a:t>Красная книга растений</a:t>
            </a:r>
            <a:r>
              <a:rPr lang="ru-RU" sz="2400" b="1" cap="all" dirty="0">
                <a:solidFill>
                  <a:srgbClr val="339933"/>
                </a:solidFill>
                <a:effectLst>
                  <a:reflection blurRad="12700" stA="28000" endPos="45000" dist="1003" dir="5400000" sy="-100000" algn="bl"/>
                </a:effectLst>
              </a:rPr>
              <a:t>»</a:t>
            </a:r>
            <a:endParaRPr lang="ru-RU" sz="2400" dirty="0">
              <a:solidFill>
                <a:srgbClr val="339933"/>
              </a:solidFill>
            </a:endParaRPr>
          </a:p>
          <a:p>
            <a:pPr marL="0" indent="0" algn="ctr">
              <a:lnSpc>
                <a:spcPct val="80000"/>
              </a:lnSpc>
              <a:buNone/>
            </a:pPr>
            <a:endParaRPr lang="en-US" altLang="zh-CN" sz="2000" dirty="0">
              <a:solidFill>
                <a:srgbClr val="00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45" y="4763584"/>
            <a:ext cx="2436988" cy="200714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216" y="2099835"/>
            <a:ext cx="1485611" cy="1938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306" y="-5680"/>
            <a:ext cx="1314811" cy="172031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78" y="260648"/>
            <a:ext cx="1862028" cy="153359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257" y="4758653"/>
            <a:ext cx="1283527" cy="1674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 descr="E:\2019-06-19 18 июня\18 июня 007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60848"/>
            <a:ext cx="2160239" cy="25922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H:\2019-06-19 18 июня\18 июня 010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531683"/>
            <a:ext cx="2304256" cy="27056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1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2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2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в клетку для презентаций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088"/>
            <a:ext cx="9144000" cy="692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E:\3 июня\3 июня 0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47074"/>
            <a:ext cx="2088232" cy="278430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" name="Прямоугольник 9"/>
          <p:cNvSpPr/>
          <p:nvPr/>
        </p:nvSpPr>
        <p:spPr>
          <a:xfrm>
            <a:off x="3491880" y="332656"/>
            <a:ext cx="5167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Веселые игры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2" name="Picture 4" descr="E:\3 июня\3 июня 089 - копия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1226277"/>
            <a:ext cx="2016224" cy="268829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3" name="Picture 5" descr="E:\3 июня\3 июня 09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255986"/>
            <a:ext cx="1993942" cy="265859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95087"/>
            <a:ext cx="1800200" cy="24002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Рисунок 7" descr="H:\2019-06-06 5 июня\5 июня 004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119090"/>
            <a:ext cx="2016224" cy="233424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2079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в клетку для презентаций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088"/>
            <a:ext cx="9144000" cy="692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491880" y="332656"/>
            <a:ext cx="5167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Веселые игры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4" name="Picture 2" descr="E:\3 июня\3 июня 1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02980"/>
            <a:ext cx="1998222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3075" name="Picture 3" descr="E:\3 июня\3 июня 1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286759"/>
            <a:ext cx="1779197" cy="23722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 descr="E:\3 июня\3 июня 1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28900"/>
            <a:ext cx="2322258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3077" name="Picture 5" descr="E:\3 июня\3 июня 10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921" y="3926415"/>
            <a:ext cx="1841185" cy="24549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8241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школьный офн для презентац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:\2019-06-06 5 июня\5 июня 00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8894"/>
            <a:ext cx="1512168" cy="201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:\2019-06-06 5 июня\5 июня 00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060848"/>
            <a:ext cx="1657682" cy="20772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:\2019-06-11 10 июня\10 июня 00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818" y="2063202"/>
            <a:ext cx="1532059" cy="2005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:\2019-06-11 10 июня\10 июня 00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434" y="328894"/>
            <a:ext cx="1492250" cy="199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:\2019-06-11 10 июня\10 июня 004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505" y="4164043"/>
            <a:ext cx="1778014" cy="2361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:\2019-06-11 10 июня\10 июня 006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6085" y="352706"/>
            <a:ext cx="1457325" cy="194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:\2019-06-11 10 июня\10 июня 008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959" y="4138068"/>
            <a:ext cx="1726481" cy="23872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3610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школьный офн для презентац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:\2019-06-24 18 июня\18 июня 01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054" y="3063988"/>
            <a:ext cx="1952625" cy="2603500"/>
          </a:xfrm>
          <a:prstGeom prst="rect">
            <a:avLst/>
          </a:prstGeom>
          <a:noFill/>
          <a:extLst/>
        </p:spPr>
      </p:pic>
      <p:pic>
        <p:nvPicPr>
          <p:cNvPr id="5" name="Рисунок 4" descr="H:\2019-06-24 18 июня\18 июня 01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052400"/>
            <a:ext cx="2049527" cy="2615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:\2019-06-24 18 июня\18 июня 01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63733"/>
            <a:ext cx="3174287" cy="2029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:\2019-06-24 18 июня\18 июня 02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32120"/>
            <a:ext cx="3168352" cy="20607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33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школьный офн для презентац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H:\2019-06-19 18 июня\18 июня 01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15629"/>
            <a:ext cx="1492250" cy="19907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004048" y="366268"/>
            <a:ext cx="3890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5400" b="1" cap="none" spc="0" dirty="0" smtClean="0">
                <a:ln w="11430"/>
                <a:solidFill>
                  <a:srgbClr val="FF33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«Три кита»</a:t>
            </a:r>
            <a:endParaRPr lang="ru-RU" sz="5400" b="1" cap="none" spc="0" dirty="0">
              <a:ln w="11430"/>
              <a:solidFill>
                <a:srgbClr val="FF33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Рисунок 5" descr="H:\2019-06-19 18 июня\18 июня 02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4795" y="1241158"/>
            <a:ext cx="1656183" cy="20876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H:\2019-06-19 18 июня\18 июня 02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454" y="3717032"/>
            <a:ext cx="1724025" cy="22987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48661" y="332656"/>
            <a:ext cx="445538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ru-RU" sz="3600" b="1" cap="none" spc="0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Музыкальная игра</a:t>
            </a:r>
            <a:endParaRPr lang="ru-RU" sz="3600" b="1" cap="none" spc="0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Рисунок 8" descr="H:\2019-06-19 18 июня\18 июня 02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255986"/>
            <a:ext cx="1703834" cy="22534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H:\2019-06-19 18 июня\18 июня 02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737971"/>
            <a:ext cx="1847850" cy="227776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43610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школьный офн для презентац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E:\3 июня\3 июня 1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7554" y="692696"/>
            <a:ext cx="1638182" cy="218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838821" y="332656"/>
            <a:ext cx="40441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5400" b="1" cap="none" spc="0" dirty="0" smtClean="0">
                <a:ln w="11430"/>
                <a:solidFill>
                  <a:srgbClr val="FF33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Мы рисуем</a:t>
            </a:r>
            <a:endParaRPr lang="ru-RU" sz="5400" b="1" cap="none" spc="0" dirty="0">
              <a:ln w="11430"/>
              <a:solidFill>
                <a:srgbClr val="FF33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Picture 4" descr="E:\3 июня\3 июня 1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673" y="1207320"/>
            <a:ext cx="1696415" cy="226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E:\3 июня\3 июня 1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874" y="794322"/>
            <a:ext cx="1597966" cy="2130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H:\2019-06-19 18 июня\18 июня 013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70" b="8515"/>
          <a:stretch/>
        </p:blipFill>
        <p:spPr bwMode="auto">
          <a:xfrm>
            <a:off x="5508104" y="3731168"/>
            <a:ext cx="2952328" cy="20020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H:\2019-06-19 18 июня\18 июня 015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8691" y="3731170"/>
            <a:ext cx="2831381" cy="20020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579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школьный офн для презентаци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 descr="H:\2019-06-24 18 июня\18 июня 007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2" r="18635"/>
          <a:stretch/>
        </p:blipFill>
        <p:spPr bwMode="auto">
          <a:xfrm>
            <a:off x="2483768" y="2924944"/>
            <a:ext cx="2376264" cy="24482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Рисунок 21" descr="H:\2019-06-24 18 июня\18 июня 00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33610"/>
            <a:ext cx="2448272" cy="205928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3" name="Рисунок 22" descr="H:\2019-06-24 18 июня\18 июня 005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9" b="9615"/>
          <a:stretch/>
        </p:blipFill>
        <p:spPr bwMode="auto">
          <a:xfrm>
            <a:off x="4716016" y="447116"/>
            <a:ext cx="3240013" cy="190176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Рисунок 23" descr="H:\2019-06-24 18 июня\18 июня 006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89" r="7189" b="8760"/>
          <a:stretch/>
        </p:blipFill>
        <p:spPr bwMode="auto">
          <a:xfrm>
            <a:off x="5436096" y="3133529"/>
            <a:ext cx="2878063" cy="203110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43610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школьный офн для презентац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" y="0"/>
            <a:ext cx="9144000" cy="6875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91680" y="332656"/>
            <a:ext cx="53195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5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ДЕНЬ РОССИИ</a:t>
            </a:r>
            <a:endParaRPr lang="ru-RU" sz="5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Рисунок 3" descr="H:\2019-06-13 11 июня\11 июня 013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784"/>
          <a:stretch/>
        </p:blipFill>
        <p:spPr bwMode="auto">
          <a:xfrm>
            <a:off x="2483768" y="1255986"/>
            <a:ext cx="4276725" cy="26041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:\2019-06-13 11 июня\11 июня 00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90175"/>
            <a:ext cx="1728192" cy="2569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:\2019-06-13 11 июня\11 июня 00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018" y="356055"/>
            <a:ext cx="1277103" cy="1632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:\2019-06-13 11 июня\11 июня 00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005063"/>
            <a:ext cx="1651687" cy="2232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:\2019-06-13 11 июня\11 июня 006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246" y="2060847"/>
            <a:ext cx="1261875" cy="16771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:\2019-06-13 11 июня\11 июня 007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823" y="4005063"/>
            <a:ext cx="1720850" cy="222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:\2019-06-13 11 июня\11 июня 008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05061"/>
            <a:ext cx="1676400" cy="22322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772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22-KletkaPr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71063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07704" y="620688"/>
            <a:ext cx="5706038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>
                <a:effectLst>
                  <a:outerShdw blurRad="25006" dist="20003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Встреча с  библиотекарем </a:t>
            </a:r>
            <a:endParaRPr lang="ru-RU" sz="2400" b="1" dirty="0" smtClean="0">
              <a:effectLst>
                <a:outerShdw blurRad="25006" dist="20003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  <a:p>
            <a:pPr>
              <a:buNone/>
            </a:pPr>
            <a:r>
              <a:rPr lang="ru-RU" sz="2400" b="1" dirty="0" smtClean="0">
                <a:effectLst>
                  <a:outerShdw blurRad="25006" dist="20003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                Татьяной </a:t>
            </a:r>
            <a:r>
              <a:rPr lang="ru-RU" sz="2400" b="1" dirty="0">
                <a:effectLst>
                  <a:outerShdw blurRad="25006" dist="20003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Алексеевной</a:t>
            </a:r>
            <a:r>
              <a:rPr lang="ru-RU" sz="2400" dirty="0"/>
              <a:t>                                                                                                                                </a:t>
            </a:r>
          </a:p>
        </p:txBody>
      </p:sp>
      <p:pic>
        <p:nvPicPr>
          <p:cNvPr id="4" name="Рисунок 3" descr="H:\2019-06-25 25 июня\25 июня 006.jpg"/>
          <p:cNvPicPr preferRelativeResize="0"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531" y="1772173"/>
            <a:ext cx="2484741" cy="32893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H:\2019-06-25 25 июня\25 июня 01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772173"/>
            <a:ext cx="2448272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066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22-KletkaPr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81"/>
            <a:ext cx="9148915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H:\2019-06-16 14 июня\14 июня 02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132855"/>
            <a:ext cx="1656184" cy="2101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H:\2019-06-16 14 июня\14 июня 048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80" y="1916832"/>
            <a:ext cx="1426248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369564" y="1052736"/>
            <a:ext cx="6733305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buNone/>
            </a:pPr>
            <a:r>
              <a:rPr lang="ru-RU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Пожарная часть </a:t>
            </a:r>
          </a:p>
          <a:p>
            <a:pPr algn="ctr">
              <a:buNone/>
            </a:pPr>
            <a:r>
              <a:rPr lang="ru-RU" sz="40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              г. Бологое</a:t>
            </a:r>
            <a:endParaRPr lang="ru-RU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9" name="Рисунок 8" descr="H:\2019-06-16 14 июня\14 июня 050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2" y="2394517"/>
            <a:ext cx="1656186" cy="2258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H:\2019-06-16 14 июня\14 июня 027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105789"/>
            <a:ext cx="1692910" cy="2257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2123728" y="620688"/>
            <a:ext cx="53285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buNone/>
            </a:pPr>
            <a:r>
              <a:rPr lang="ru-RU" sz="32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ЭКСКУРСИЯ</a:t>
            </a:r>
            <a:endParaRPr lang="ru-RU" sz="3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519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22-KletkaPr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" y="0"/>
            <a:ext cx="9071063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:\2019-06-16 14 июня\14 июня 03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604952"/>
            <a:ext cx="1872208" cy="2319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H:\2019-06-16 14 июня\14 июня 03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068960"/>
            <a:ext cx="2028825" cy="27057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H:\2019-06-16 14 июня\14 июня 039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33922"/>
            <a:ext cx="1947714" cy="2462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1849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22-KletkaPr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6" y="0"/>
            <a:ext cx="9071063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620688"/>
            <a:ext cx="706847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Наше творчество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Picture 2" descr="Анимация, анимашки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185" y="5301208"/>
            <a:ext cx="1123950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H:\2019-06-16 14 июня\14 июня 00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44824"/>
            <a:ext cx="1656184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:\2019-06-16 14 июня\14 июня 01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6" y="1585094"/>
            <a:ext cx="1477882" cy="20599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:\2019-06-16 14 июня\14 июня 01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900" y="1628799"/>
            <a:ext cx="1613435" cy="2016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:\2019-06-16 14 июня\14 июня 021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168"/>
          <a:stretch/>
        </p:blipFill>
        <p:spPr bwMode="auto">
          <a:xfrm>
            <a:off x="3131840" y="3789040"/>
            <a:ext cx="1944216" cy="20551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6136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22-KletkaPr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4" y="-33382"/>
            <a:ext cx="9071063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:\2019-06-23 21 июня\21 июня 00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1853439"/>
            <a:ext cx="1728191" cy="206176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2881536" y="620688"/>
            <a:ext cx="38758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None/>
            </a:pPr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Велокросс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9" name="Рисунок 8" descr="H:\2019-06-23 21 июня\21 июня 00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687" y="3373306"/>
            <a:ext cx="1583370" cy="2232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:\2019-06-23 21 июня\21 июня 00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781" y="1412776"/>
            <a:ext cx="1706551" cy="20594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:\2019-06-23 21 июня\21 июня 017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237660"/>
            <a:ext cx="1514648" cy="21516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969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22-KletkaPr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" y="0"/>
            <a:ext cx="9071063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:\2019-06-23 21 июня\21 июня 02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836712"/>
            <a:ext cx="1728192" cy="2364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:\2019-06-23 21 июня\21 июня 023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08364" y="764704"/>
            <a:ext cx="1887971" cy="243698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:\2019-06-23 21 июня\21 июня 024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5" y="3645024"/>
            <a:ext cx="2088232" cy="2301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979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22-KletkaPr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" y="0"/>
            <a:ext cx="9071063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\Pictures\2019-06-23 21 июня\21 июня 0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03" y="620688"/>
            <a:ext cx="8352928" cy="588665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652120" y="764704"/>
            <a:ext cx="3179075" cy="923330"/>
          </a:xfrm>
          <a:prstGeom prst="rect">
            <a:avLst/>
          </a:prstGeom>
          <a:solidFill>
            <a:srgbClr val="C00000"/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21 июня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604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22-KletkaPr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8" y="0"/>
            <a:ext cx="9125112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:\2019-06-25 25 июня\25 июня 03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86"/>
          <a:stretch/>
        </p:blipFill>
        <p:spPr bwMode="auto">
          <a:xfrm>
            <a:off x="2699792" y="476672"/>
            <a:ext cx="4248472" cy="59046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2142726"/>
            <a:ext cx="6285141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НАШЕ НАСТРОНИЕ</a:t>
            </a:r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612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22-KletkaPr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43"/>
            <a:ext cx="9071063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:\2019-06-25 25 июня\25 июня 02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47015"/>
            <a:ext cx="2362200" cy="17710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231740" y="548680"/>
            <a:ext cx="468052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None/>
            </a:pPr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ПРОЩАЙ, ЛАГЕРЬ!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Рисунок 5" descr="H:\2019-06-25 25 июня\25 июня 02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129794"/>
            <a:ext cx="2160239" cy="24598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H:\2019-06-25 25 июня\25 июня 01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147014"/>
            <a:ext cx="2159124" cy="18580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1037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:\2019-06-25 25 июня\25 июня 03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60" cy="648071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8609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512" y="0"/>
            <a:ext cx="9180512" cy="6840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651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81231494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04" y="-99392"/>
            <a:ext cx="9170804" cy="703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95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ondershare_20060523b">
  <a:themeElements>
    <a:clrScheme name="wondershare_20060523b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ondershare_20060523b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zh-CN" altLang="en-US" sz="1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zh-CN" altLang="en-US" sz="1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wondershare_20060523b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23b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23b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23b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23b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ondershare_20060523b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23b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23b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23b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23b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23b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ondershare_20060523b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wondershare_20060523b</Template>
  <TotalTime>435</TotalTime>
  <Words>67</Words>
  <Application>Microsoft Office PowerPoint</Application>
  <PresentationFormat>Экран (4:3)</PresentationFormat>
  <Paragraphs>29</Paragraphs>
  <Slides>25</Slides>
  <Notes>2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wondershare_20060523b</vt:lpstr>
      <vt:lpstr>Презентация PowerPoint</vt:lpstr>
      <vt:lpstr>Презентация PowerPoint</vt:lpstr>
      <vt:lpstr> 3 июня День открытия смены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1</dc:creator>
  <cp:lastModifiedBy>1</cp:lastModifiedBy>
  <cp:revision>48</cp:revision>
  <dcterms:created xsi:type="dcterms:W3CDTF">2013-07-22T18:03:24Z</dcterms:created>
  <dcterms:modified xsi:type="dcterms:W3CDTF">2019-06-26T17:32:08Z</dcterms:modified>
</cp:coreProperties>
</file>