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69" r:id="rId6"/>
    <p:sldId id="271" r:id="rId7"/>
    <p:sldId id="270" r:id="rId8"/>
    <p:sldId id="257" r:id="rId9"/>
    <p:sldId id="265" r:id="rId10"/>
    <p:sldId id="258" r:id="rId11"/>
    <p:sldId id="262" r:id="rId12"/>
    <p:sldId id="263" r:id="rId13"/>
    <p:sldId id="264" r:id="rId14"/>
    <p:sldId id="272" r:id="rId15"/>
    <p:sldId id="273" r:id="rId16"/>
    <p:sldId id="274" r:id="rId17"/>
    <p:sldId id="275" r:id="rId18"/>
    <p:sldId id="276" r:id="rId19"/>
    <p:sldId id="278" r:id="rId20"/>
    <p:sldId id="277" r:id="rId21"/>
    <p:sldId id="279" r:id="rId22"/>
    <p:sldId id="280" r:id="rId23"/>
    <p:sldId id="281" r:id="rId24"/>
    <p:sldId id="260" r:id="rId25"/>
    <p:sldId id="259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DC7E"/>
    <a:srgbClr val="B4DE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/search?img_url=https://www.colourbox.com/preview/14441406-healthy-lifestyle-fruits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andex.ru/images/search?text=&#1082;&#1072;&#1088;&#1090;&#1080;&#1085;&#1082;&#1080;%20&#1089;&#1077;&#1085;&#1100;&#1086;&#1088;&#1099;%20&#1087;&#1086;&#1084;&#1080;&#1076;&#1086;&#1088;&#1099;%20&#1076;&#1083;&#1103;%20&#1076;&#1077;&#1090;&#1077;&#1081;&amp;img_url=http%2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04664"/>
            <a:ext cx="7772400" cy="2016224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Районная научно-практическая конференцию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«Шаги молодых в науку»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3669933"/>
            <a:ext cx="3992488" cy="1548172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Исследовательская работа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37" y="3355357"/>
            <a:ext cx="3456385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http://marneysplace.tripod.com/food/tomato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293096"/>
            <a:ext cx="2304256" cy="185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86896" y="2204864"/>
            <a:ext cx="75702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Математика и здоровье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193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Николаева Ксения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ученица 6 класса</a:t>
            </a:r>
          </a:p>
          <a:p>
            <a:pPr marL="0" indent="0">
              <a:buNone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МБОУ «Куженкинская </a:t>
            </a:r>
          </a:p>
          <a:p>
            <a:pPr marL="0" indent="0">
              <a:buNone/>
            </a:pPr>
            <a:r>
              <a:rPr lang="ru-RU" i="1" dirty="0" smtClean="0">
                <a:latin typeface="Arial" panose="020B0604020202020204" pitchFamily="34" charset="0"/>
                <a:cs typeface="Arial" panose="020B0604020202020204" pitchFamily="34" charset="0"/>
              </a:rPr>
              <a:t>ООШ»</a:t>
            </a:r>
            <a:endParaRPr lang="ru-RU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 descr="I:\конференция\IMG_20190416_1432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52803"/>
            <a:ext cx="3276364" cy="436848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62346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692696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Гипотеза.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А может ли математика помочь здоровью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Цель исследования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: научить применять знания, полученные на уроках математики, в повседневной жизни,  привлечь внимание детей к здоровому образу жизни.</a:t>
            </a:r>
          </a:p>
        </p:txBody>
      </p:sp>
    </p:spTree>
    <p:extLst>
      <p:ext uri="{BB962C8B-B14F-4D97-AF65-F5344CB8AC3E}">
        <p14:creationId xmlns:p14="http://schemas.microsoft.com/office/powerpoint/2010/main" val="178697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27685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692696"/>
            <a:ext cx="820891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Задачи: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1. Просвещение учащихся в вопросах сохранения здоровья, показать значимость соблюдения здорового образа жизни.</a:t>
            </a:r>
          </a:p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2. Составить сборник задач для учащихся 5-6 классов, содержание которых поможет повысить интерес в изучении математики.</a:t>
            </a:r>
          </a:p>
        </p:txBody>
      </p:sp>
    </p:spTree>
    <p:extLst>
      <p:ext uri="{BB962C8B-B14F-4D97-AF65-F5344CB8AC3E}">
        <p14:creationId xmlns:p14="http://schemas.microsoft.com/office/powerpoint/2010/main" val="311700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81112" y="332656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475656" y="764704"/>
            <a:ext cx="59501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Математика и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здоровое питание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2" descr="https://im0-tub-ru.yandex.net/i?id=6daa2e764fcd32aea98f0326a067bb41-l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687" y="2636912"/>
            <a:ext cx="4530092" cy="30170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94325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15516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1911–1912 г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польский учёный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Казимир </a:t>
            </a:r>
            <a:r>
              <a:rPr lang="ru-RU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Функ</a:t>
            </a:r>
            <a:endParaRPr 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31640" y="836712"/>
            <a:ext cx="70567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Витамины – это необходимая часть пищи.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Происходит от английского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vitamine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(впоследствии сокращенного до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vitamin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), из латинского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vita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«жизнь» + англ.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amine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«амин, азотосодержащее вещество»</a:t>
            </a:r>
          </a:p>
        </p:txBody>
      </p:sp>
      <p:pic>
        <p:nvPicPr>
          <p:cNvPr id="2052" name="Picture 4" descr="https://polomedia.ru/sites/default/files/news/09-18/funk_main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996952"/>
            <a:ext cx="2304256" cy="3103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avatars.mds.yandex.net/get-pdb/805781/23b4f12c-8127-47e4-a8fa-69731972b01b/s120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CF5FD"/>
              </a:clrFrom>
              <a:clrTo>
                <a:srgbClr val="FCF5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431497"/>
            <a:ext cx="2304256" cy="1668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60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168709"/>
              </p:ext>
            </p:extLst>
          </p:nvPr>
        </p:nvGraphicFramePr>
        <p:xfrm>
          <a:off x="1187625" y="692695"/>
          <a:ext cx="7056783" cy="5634231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2352261"/>
                <a:gridCol w="2352261"/>
                <a:gridCol w="2352261"/>
              </a:tblGrid>
              <a:tr h="383259">
                <a:tc>
                  <a:txBody>
                    <a:bodyPr/>
                    <a:lstStyle/>
                    <a:p>
                      <a:pPr indent="2032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Вопросы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  <a:tc>
                  <a:txBody>
                    <a:bodyPr/>
                    <a:lstStyle/>
                    <a:p>
                      <a:pPr indent="2032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Варианты ответов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Результаты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</a:tr>
              <a:tr h="1217303">
                <a:tc>
                  <a:txBody>
                    <a:bodyPr/>
                    <a:lstStyle/>
                    <a:p>
                      <a:pPr indent="2032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 Вы знаете, что такое витамины?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  <a:tc>
                  <a:txBody>
                    <a:bodyPr/>
                    <a:lstStyle/>
                    <a:p>
                      <a:pPr indent="2032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а) да</a:t>
                      </a:r>
                      <a:br>
                        <a:rPr lang="ru-RU" sz="1400" dirty="0">
                          <a:effectLst/>
                        </a:rPr>
                      </a:br>
                      <a:endParaRPr lang="ru-RU" sz="1400" dirty="0">
                        <a:effectLst/>
                      </a:endParaRPr>
                    </a:p>
                    <a:p>
                      <a:pPr indent="2032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б) знаю, но недостаточно</a:t>
                      </a:r>
                      <a:br>
                        <a:rPr lang="ru-RU" sz="1400" dirty="0">
                          <a:effectLst/>
                        </a:rPr>
                      </a:br>
                      <a:endParaRPr lang="ru-RU" sz="1400" dirty="0">
                        <a:effectLst/>
                      </a:endParaRPr>
                    </a:p>
                    <a:p>
                      <a:pPr indent="2032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в) нет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89%</a:t>
                      </a:r>
                    </a:p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11%</a:t>
                      </a:r>
                    </a:p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0%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</a:tr>
              <a:tr h="121730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 Вы часто их принимаете?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  <a:tc>
                  <a:txBody>
                    <a:bodyPr/>
                    <a:lstStyle/>
                    <a:p>
                      <a:pPr indent="2032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а) да</a:t>
                      </a:r>
                      <a:br>
                        <a:rPr lang="ru-RU" sz="1400" dirty="0">
                          <a:effectLst/>
                        </a:rPr>
                      </a:br>
                      <a:endParaRPr lang="ru-RU" sz="1400" dirty="0">
                        <a:effectLst/>
                      </a:endParaRPr>
                    </a:p>
                    <a:p>
                      <a:pPr indent="2032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б) нет</a:t>
                      </a:r>
                      <a:br>
                        <a:rPr lang="ru-RU" sz="1400" dirty="0">
                          <a:effectLst/>
                        </a:rPr>
                      </a:br>
                      <a:endParaRPr lang="ru-RU" sz="1400" dirty="0">
                        <a:effectLst/>
                      </a:endParaRPr>
                    </a:p>
                    <a:p>
                      <a:pPr indent="2032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в) иногда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56%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11%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33</a:t>
                      </a:r>
                      <a:r>
                        <a:rPr lang="ru-RU" sz="1400" dirty="0">
                          <a:effectLst/>
                        </a:rPr>
                        <a:t>%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</a:tr>
              <a:tr h="6022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Какие витамины вы принимаете?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Ваши варианты ответа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Витамин С – 67%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</a:tr>
              <a:tr h="1505659">
                <a:tc>
                  <a:txBody>
                    <a:bodyPr/>
                    <a:lstStyle/>
                    <a:p>
                      <a:pPr indent="2032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 Сколько раз в неделю ты ешь фрукты?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а) 1-2 раза</a:t>
                      </a:r>
                    </a:p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б) 3-5 раз</a:t>
                      </a:r>
                    </a:p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в) Каждый день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16%</a:t>
                      </a:r>
                    </a:p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44%</a:t>
                      </a:r>
                    </a:p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39%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</a:tr>
              <a:tr h="503712">
                <a:tc>
                  <a:txBody>
                    <a:bodyPr/>
                    <a:lstStyle/>
                    <a:p>
                      <a:pPr indent="2032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Математика и витамины, что общего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47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Ваши варианты ответа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Математика помогает рассчитать норму витаминов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460" marR="6846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383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2204864"/>
            <a:ext cx="65527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/>
              <a:t>1.Вася очень любит мороженное и поэтому съедает в день 5 штук массой 100 гр. Содержание витамина А в 100гр. продукта 1 мг. Сколько этого витамина в граммах получит Вася, если съест все свое мороженное. (1мг.=0,001 </a:t>
            </a:r>
            <a:r>
              <a:rPr lang="ru-RU" sz="3600" b="1" dirty="0" smtClean="0"/>
              <a:t>г</a:t>
            </a:r>
            <a:endParaRPr lang="ru-RU" sz="3600" dirty="0"/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431032" y="564379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91072" y="1003324"/>
            <a:ext cx="83529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000" b="1" dirty="0" smtClean="0"/>
          </a:p>
          <a:p>
            <a:r>
              <a:rPr lang="ru-RU" sz="4000" b="1" dirty="0" smtClean="0"/>
              <a:t> 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Чтобы быть здоровым, человек должен каждый день употреблять 3 г белков на каждые 4 кг своего веса. Вычислите количество белков, необходимое для ребенка массой 42 кг на один </a:t>
            </a:r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день.</a:t>
            </a:r>
          </a:p>
          <a:p>
            <a:endParaRPr lang="ru-RU" sz="4000" b="1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1403648" y="76470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0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22647" y="1498577"/>
            <a:ext cx="77768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/>
              <a:t> 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Игорь не употреблял продукты содержащие витамин В6 в течение 9 дней. Суточная потребность организма в витамине – 1,8 мг. Найдите какое количество витамина В6 было потеряно за 9 дней.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https://oprostatit.ru/wp-content/uploads/2017/11/Vitamin-V6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435" y="4221088"/>
            <a:ext cx="2151397" cy="209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03648" y="76470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31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2636912"/>
            <a:ext cx="80648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Маша съела 320 грамм томатов. Сколько процентов от суточной потребности в витамине С получил организм, если 100 грамм томатов содержит треть суточной потребности организма в витамине С?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53140"/>
            <a:ext cx="2496277" cy="18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15616" y="553140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23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692696"/>
            <a:ext cx="734481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 smtClean="0"/>
          </a:p>
          <a:p>
            <a:r>
              <a:rPr lang="ru-RU" sz="2800" b="1" dirty="0" smtClean="0"/>
              <a:t>В </a:t>
            </a:r>
            <a:r>
              <a:rPr lang="ru-RU" sz="2800" b="1" dirty="0"/>
              <a:t>100 г творога содержится 0,1 мг </a:t>
            </a:r>
            <a:r>
              <a:rPr lang="ru-RU" sz="2800" b="1" dirty="0" err="1"/>
              <a:t>ретинола</a:t>
            </a:r>
            <a:r>
              <a:rPr lang="ru-RU" sz="2800" b="1" dirty="0"/>
              <a:t>. Сколько нужно употребить творога, чтобы удовлетворить суточную потребность организма в </a:t>
            </a:r>
            <a:r>
              <a:rPr lang="ru-RU" sz="2800" b="1" dirty="0" err="1"/>
              <a:t>ретиноле</a:t>
            </a:r>
            <a:r>
              <a:rPr lang="ru-RU" sz="2800" b="1" dirty="0"/>
              <a:t>? За сколько дней может съесть это количество творога человек</a:t>
            </a:r>
            <a:r>
              <a:rPr lang="ru-RU" sz="2800" b="1" dirty="0" smtClean="0"/>
              <a:t>, употребляя </a:t>
            </a:r>
            <a:r>
              <a:rPr lang="ru-RU" sz="2800" b="1" dirty="0"/>
              <a:t>ежедневно по 200 г? (Суточная потребность </a:t>
            </a:r>
            <a:r>
              <a:rPr lang="ru-RU" sz="2800" b="1" dirty="0" err="1"/>
              <a:t>ретинола</a:t>
            </a:r>
            <a:r>
              <a:rPr lang="ru-RU" sz="2800" b="1" dirty="0"/>
              <a:t> 1мг.)</a:t>
            </a:r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232126"/>
            <a:ext cx="3415579" cy="22212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59632" y="553140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15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00911" y="2348880"/>
            <a:ext cx="79928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Юля любит на завтрак бутерброд со сливочным маслом и сыром. Масла Юля берет 50 грамм, а сыра 100 гр. 100 грамм сливочного масла содержит 0,7 </a:t>
            </a:r>
            <a:r>
              <a:rPr lang="ru-RU" sz="3200" b="1" dirty="0" smtClean="0"/>
              <a:t>мг витамина </a:t>
            </a:r>
            <a:r>
              <a:rPr lang="ru-RU" sz="3200" b="1" dirty="0"/>
              <a:t>А, а 100 гр. сыра содержит </a:t>
            </a:r>
            <a:r>
              <a:rPr lang="ru-RU" sz="3200" b="1" dirty="0" smtClean="0"/>
              <a:t>0,3 мг </a:t>
            </a:r>
            <a:r>
              <a:rPr lang="ru-RU" sz="3200" b="1" dirty="0"/>
              <a:t>витамина А. Сколько витамина А (</a:t>
            </a:r>
            <a:r>
              <a:rPr lang="ru-RU" sz="3200" b="1" dirty="0" smtClean="0"/>
              <a:t>мг) </a:t>
            </a:r>
            <a:r>
              <a:rPr lang="ru-RU" sz="3200" b="1" dirty="0"/>
              <a:t>Юля употребляет на завтрак?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1403648" y="76470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https://dikarka.ru/proekty/cooking/sandwiches/i/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206" y="548680"/>
            <a:ext cx="2645369" cy="166658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21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https://ds04.infourok.ru/uploads/ex/0229/0008a130-5c044457/img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1377"/>
            <a:ext cx="8712968" cy="60212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89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403648" y="76470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9592" y="1412776"/>
            <a:ext cx="75608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Для здоровья человеку необходим полноценный сон. Продолжительность сна школьника старших классов 3/8 суток. Сколько часов должен спать школьник?</a:t>
            </a: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utoShape 2" descr="https://i.ytimg.com/vi/59kYWjDhrPg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i.ytimg.com/vi/59kYWjDhrPg/maxresdefault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https://i.ytimg.com/vi/59kYWjDhrPg/maxresdefault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https://i.ytimg.com/vi/59kYWjDhrPg/maxresdefault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0" descr="https://i.ytimg.com/vi/59kYWjDhrPg/maxresdefault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6" name="Picture 12" descr="https://ph.toluna.com/dpolls_images/2017/10/14/290e0589-fcb1-4d85-b0c4-6a0e1349b0b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3" y="3717032"/>
            <a:ext cx="3348983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223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403648" y="76470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3568" y="1556792"/>
            <a:ext cx="792088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Девушка пробегает километр за 5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минут, отдыхает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она после каждого километра 2 минуты. Сколько  понадобится минут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чтобы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пробежать 6 километров?</a:t>
            </a:r>
          </a:p>
          <a:p>
            <a:endParaRPr lang="ru-RU" dirty="0"/>
          </a:p>
        </p:txBody>
      </p:sp>
      <p:pic>
        <p:nvPicPr>
          <p:cNvPr id="8194" name="Picture 2" descr="https://static3.depositphotos.com/1006110/262/i/950/depositphotos_2624737-stock-photo-young-woman-working-ou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3789040"/>
            <a:ext cx="3024337" cy="21019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54735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382457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76470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2060848"/>
            <a:ext cx="79928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Аня занимается в спортзале 2,5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часа,  сегодня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она  занималась  в 4 раза меньше .Сколько часов (минут) она занималась сегодня?</a:t>
            </a:r>
          </a:p>
        </p:txBody>
      </p:sp>
    </p:spTree>
    <p:extLst>
      <p:ext uri="{BB962C8B-B14F-4D97-AF65-F5344CB8AC3E}">
        <p14:creationId xmlns:p14="http://schemas.microsoft.com/office/powerpoint/2010/main" val="243759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AutoShape 2" descr="https://i.ytimg.com/vi/59kYWjDhrPg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2" name="Picture 4" descr="https://ds02.infourok.ru/uploads/ex/070e/0003eb25-e27c4cf5/img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60" y="476672"/>
            <a:ext cx="8614120" cy="61952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31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15516" y="382457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AutoShape 2" descr="https://i.ytimg.com/vi/59kYWjDhrPg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66" name="Picture 2" descr="https://ds02.infourok.ru/uploads/ex/1215/0005de74-af19d982/1/img15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79" y="382456"/>
            <a:ext cx="8613005" cy="64597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36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AutoShape 2" descr="https://i.ytimg.com/vi/59kYWjDhrPg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403648" y="76470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2132856"/>
            <a:ext cx="712879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После курения одной сигареты в кровь поступает 3 мг никотина. Сколько никотина поступит в кровь, если человек выкурит 14 сигарет?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15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AutoShape 2" descr="https://i.ytimg.com/vi/59kYWjDhrPg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403648" y="76470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1412776"/>
            <a:ext cx="662473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год организм очищает от сигарет 0,2 легких. Сколько лет понадобится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чтобы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полностью очистить легкие? </a:t>
            </a:r>
          </a:p>
          <a:p>
            <a:endParaRPr lang="ru-RU" dirty="0"/>
          </a:p>
        </p:txBody>
      </p:sp>
      <p:pic>
        <p:nvPicPr>
          <p:cNvPr id="10242" name="Picture 2" descr="https://cdn1.bigcommerce.com/server200/kdklaat/product_images/uploaded_images/nicmaxx-how-to-quit-smoking-with-ecig.jpg?t=144198485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374339"/>
            <a:ext cx="4248472" cy="2832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26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AutoShape 2" descr="https://i.ytimg.com/vi/59kYWjDhrPg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47564" y="1413063"/>
            <a:ext cx="784887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Норма суточной потребности учащихся в различных витаминах составляет в среднем 125 мг. Одна выкуренная сигарета нейтрализует (уничтожает) 20% витаминов. Сколько мг витаминов ворует у себя Вася </a:t>
            </a:r>
            <a:r>
              <a:rPr lang="ru-RU" sz="3200" dirty="0" err="1">
                <a:latin typeface="Arial" panose="020B0604020202020204" pitchFamily="34" charset="0"/>
                <a:cs typeface="Arial" panose="020B0604020202020204" pitchFamily="34" charset="0"/>
              </a:rPr>
              <a:t>Тапочкин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который успел выкурить 2 сигареты на перемене за углом школы?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692696"/>
            <a:ext cx="14694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ЗАДАЧА</a:t>
            </a:r>
          </a:p>
        </p:txBody>
      </p:sp>
    </p:spTree>
    <p:extLst>
      <p:ext uri="{BB962C8B-B14F-4D97-AF65-F5344CB8AC3E}">
        <p14:creationId xmlns:p14="http://schemas.microsoft.com/office/powerpoint/2010/main" val="30122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6592" y="375658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AutoShape 2" descr="https://i.ytimg.com/vi/59kYWjDhrPg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4" name="Picture 2" descr="https://ds04.infourok.ru/uploads/ex/0d5a/0004b4c1-d4c6dbc6/640/img20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4" y="429713"/>
            <a:ext cx="8584505" cy="59100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AFDC7E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81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AutoShape 2" descr="https://i.ytimg.com/vi/59kYWjDhrPg/maxresdefaul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Picture 4" descr="https://ds04.infourok.ru/uploads/ex/12b3/000bf992-d044b721/640/img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640960" cy="61698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28" y="3338411"/>
            <a:ext cx="3456385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http://marneysplace.tripod.com/food/tomato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293096"/>
            <a:ext cx="2304256" cy="185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59632" y="589330"/>
            <a:ext cx="70567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Составила</a:t>
            </a:r>
          </a:p>
          <a:p>
            <a:r>
              <a:rPr lang="ru-RU" sz="3200" i="1" dirty="0">
                <a:latin typeface="Arial" panose="020B0604020202020204" pitchFamily="34" charset="0"/>
                <a:cs typeface="Arial" panose="020B0604020202020204" pitchFamily="34" charset="0"/>
              </a:rPr>
              <a:t>ученица 6 класса</a:t>
            </a:r>
          </a:p>
          <a:p>
            <a:r>
              <a:rPr lang="ru-RU" sz="3200" i="1" dirty="0">
                <a:latin typeface="Arial" panose="020B0604020202020204" pitchFamily="34" charset="0"/>
                <a:cs typeface="Arial" panose="020B0604020202020204" pitchFamily="34" charset="0"/>
              </a:rPr>
              <a:t>МБОУ «Куженкинская </a:t>
            </a:r>
            <a:r>
              <a:rPr lang="ru-RU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ООШ»</a:t>
            </a:r>
          </a:p>
          <a:p>
            <a:r>
              <a:rPr lang="ru-RU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Николаева Ксения</a:t>
            </a:r>
          </a:p>
          <a:p>
            <a:r>
              <a:rPr lang="ru-RU" sz="3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ru-RU" sz="3200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Руководитель</a:t>
            </a:r>
          </a:p>
          <a:p>
            <a:r>
              <a:rPr lang="ru-RU" sz="3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учитель математики</a:t>
            </a:r>
          </a:p>
          <a:p>
            <a:r>
              <a:rPr lang="ru-RU" sz="3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Кукушкина Наталья</a:t>
            </a:r>
          </a:p>
          <a:p>
            <a:r>
              <a:rPr lang="ru-RU" sz="32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</a:t>
            </a:r>
            <a:r>
              <a:rPr lang="ru-RU" sz="3200" i="1" dirty="0">
                <a:latin typeface="Arial" panose="020B0604020202020204" pitchFamily="34" charset="0"/>
                <a:cs typeface="Arial" panose="020B0604020202020204" pitchFamily="34" charset="0"/>
              </a:rPr>
              <a:t>Ивановна</a:t>
            </a: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1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14441406-healthy-lifestyle-fruits-and-leaves-on-the-green-background-seamless-patt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0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251520" y="404664"/>
            <a:ext cx="8712968" cy="6048672"/>
          </a:xfrm>
          <a:prstGeom prst="round2Diag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Источники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yandex.ru/images/search?img_url=https%3A%2F%2Fwww.colourbox.com%2Fpreview%2F14441406-healthy-lifestyle-fruits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https://yandex.ru/images/search?text=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картинки%20сеньоры%20помидоры%20для%20детей&amp;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img_url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=http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%</a:t>
            </a:r>
            <a:endParaRPr 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Автор – </a:t>
            </a:r>
            <a:r>
              <a:rPr lang="ru-RU" sz="2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шаблона: </a:t>
            </a:r>
            <a:r>
              <a:rPr lang="ru-RU" sz="2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Чубаева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Наталья Николаевна, воспитатель группы продлённого дня, </a:t>
            </a:r>
            <a:r>
              <a:rPr lang="ru-RU" sz="2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МОУ 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«С(К)ОШИ №4, города Магнитогорска, Челябинской области</a:t>
            </a:r>
            <a:endParaRPr lang="ru-RU" sz="26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758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683</Words>
  <Application>Microsoft Office PowerPoint</Application>
  <PresentationFormat>Экран (4:3)</PresentationFormat>
  <Paragraphs>93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Районная научно-практическая конференцию «Шаги молодых в науку»</vt:lpstr>
      <vt:lpstr>Николаева Ксения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для презентации к занятиям по здоровому образу жизни  «Овощи и фрукты –витаминные продукты»</dc:title>
  <dc:creator>user</dc:creator>
  <cp:lastModifiedBy>1</cp:lastModifiedBy>
  <cp:revision>21</cp:revision>
  <dcterms:created xsi:type="dcterms:W3CDTF">2016-02-14T12:30:09Z</dcterms:created>
  <dcterms:modified xsi:type="dcterms:W3CDTF">2019-04-19T18:29:43Z</dcterms:modified>
</cp:coreProperties>
</file>