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7" r:id="rId2"/>
    <p:sldId id="257" r:id="rId3"/>
    <p:sldId id="259" r:id="rId4"/>
    <p:sldId id="260" r:id="rId5"/>
    <p:sldId id="265" r:id="rId6"/>
    <p:sldId id="256" r:id="rId7"/>
    <p:sldId id="262" r:id="rId8"/>
    <p:sldId id="261" r:id="rId9"/>
    <p:sldId id="263" r:id="rId10"/>
    <p:sldId id="266" r:id="rId11"/>
    <p:sldId id="264" r:id="rId12"/>
    <p:sldId id="25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BE84C-F2DE-4EB7-A018-E2FC2D854D01}" type="datetimeFigureOut">
              <a:rPr lang="ru-RU" smtClean="0"/>
              <a:t>09.03.2019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3F760-A94D-454A-A7EC-E4535129A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02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3F760-A94D-454A-A7EC-E4535129A9C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246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071679"/>
            <a:ext cx="7458100" cy="17859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4071942"/>
            <a:ext cx="5129226" cy="2257444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F7AAC-447B-427F-8A0E-E740A8E523EB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D8023-F9EF-4F7D-A831-D149E27C7D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63556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F4CE9-B018-4C3C-B765-55D7760B74EE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81FA7-EC88-4F20-A82E-B97D3FF07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44638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12125-179E-4E7F-B26B-5F46E90FE3EC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ECEB6-63B0-40B4-A137-528813F9D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8739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71F45-11E2-42D2-A9BD-7917DCB45E65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B363B-F293-48F1-97B6-49D3BECA7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3543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846FF-4099-4063-B29F-2C5F19EFF190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72610-88C8-4F0B-8EA1-B646B8589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76787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8EB37-493F-4680-88D8-64B015841133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EE3F1-5B2C-48AE-A5BE-611609C87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7607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C14AA-F92B-4325-81A4-A8703A02DA2E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C4BB5-B5E7-41E6-8EE2-A15956487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0684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DD796-69BF-4CBC-89A4-A0FC4A23E297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C008D-44EE-4E6A-8BA9-657901F1F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86608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DEEBE-D3CC-4147-9061-352422127969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9969F-900A-4EB3-BF3E-00AAC17188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5520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F5734-F34C-4E45-AF6D-90E73AF2752C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A5020-9F36-4C3F-878F-D44D3200C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50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7A6FD-C102-4D2A-A567-050208D72AA6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E3C85-81C5-4B2C-A958-02DDE6DE5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92885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714375" y="1357313"/>
            <a:ext cx="828675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E082C9-5795-4D20-97D5-EFE68B34FD68}" type="datetimeFigureOut">
              <a:rPr lang="ru-RU"/>
              <a:pPr>
                <a:defRPr/>
              </a:pPr>
              <a:t>09.03.2019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21C933-C673-40AC-A57B-94C7AB81D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7780" cmpd="sng">
            <a:solidFill>
              <a:srgbClr val="FFFFFF"/>
            </a:solidFill>
            <a:prstDash val="solid"/>
            <a:miter lim="800000"/>
          </a:ln>
          <a:solidFill>
            <a:srgbClr val="002060"/>
          </a:solidFill>
          <a:effectLst>
            <a:outerShdw blurRad="50800" algn="tl" rotWithShape="0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196752"/>
            <a:ext cx="74168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cs typeface="Aharoni" panose="02010803020104030203" pitchFamily="2" charset="-79"/>
              </a:rPr>
              <a:t>5 класс</a:t>
            </a:r>
          </a:p>
          <a:p>
            <a:pPr algn="ctr"/>
            <a:r>
              <a:rPr lang="ru-RU" sz="5400" dirty="0" smtClean="0">
                <a:cs typeface="Aharoni" panose="02010803020104030203" pitchFamily="2" charset="-79"/>
              </a:rPr>
              <a:t>Буквенные выражения</a:t>
            </a:r>
            <a:endParaRPr lang="ru-RU" sz="5400" dirty="0"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2" y="5661248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математики: Кукушкина Н.И.</a:t>
            </a:r>
          </a:p>
          <a:p>
            <a:pPr algn="ctr"/>
            <a:r>
              <a:rPr lang="ru-RU" dirty="0" smtClean="0"/>
              <a:t>МБОУ «Куженкинская ООШ»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43164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412776"/>
            <a:ext cx="7794349" cy="164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98884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500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8414" y="198884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1</a:t>
            </a:r>
            <a:r>
              <a:rPr lang="ru-RU" dirty="0" smtClean="0">
                <a:solidFill>
                  <a:schemeClr val="tx2"/>
                </a:solidFill>
              </a:rPr>
              <a:t>00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243093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50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243093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1</a:t>
            </a:r>
            <a:r>
              <a:rPr lang="ru-RU" dirty="0" smtClean="0">
                <a:solidFill>
                  <a:schemeClr val="tx2"/>
                </a:solidFill>
              </a:rPr>
              <a:t>0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197373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25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8344" y="243093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68344" y="198884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5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243093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250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C"/>
              </a:clrFrom>
              <a:clrTo>
                <a:srgbClr val="FFFF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58677"/>
            <a:ext cx="81438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83568" y="2852936"/>
            <a:ext cx="24482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F7F2"/>
              </a:clrFrom>
              <a:clrTo>
                <a:srgbClr val="F1F7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81028"/>
            <a:ext cx="8153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83568" y="5805264"/>
            <a:ext cx="12961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674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Рисунок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357313"/>
            <a:ext cx="928687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571750"/>
            <a:ext cx="1143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d:\Мои документы\Мои рисунки\девочка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89363"/>
            <a:ext cx="106521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Д.З.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5400" dirty="0" smtClean="0"/>
              <a:t>№328(в)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5400" dirty="0" smtClean="0"/>
              <a:t>№ 332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5400" dirty="0" smtClean="0"/>
              <a:t>№ 336(а)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340768"/>
            <a:ext cx="16561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3200" dirty="0" smtClean="0"/>
              <a:t>72 : 8</a:t>
            </a:r>
          </a:p>
          <a:p>
            <a:endParaRPr lang="ru-RU" sz="3200" dirty="0"/>
          </a:p>
          <a:p>
            <a:r>
              <a:rPr lang="ru-RU" sz="3200" dirty="0" smtClean="0"/>
              <a:t>    + 51</a:t>
            </a:r>
          </a:p>
          <a:p>
            <a:endParaRPr lang="ru-RU" sz="3200" dirty="0"/>
          </a:p>
          <a:p>
            <a:r>
              <a:rPr lang="ru-RU" sz="3200" dirty="0" smtClean="0"/>
              <a:t>    : 15</a:t>
            </a:r>
          </a:p>
          <a:p>
            <a:endParaRPr lang="ru-RU" sz="3200" dirty="0"/>
          </a:p>
          <a:p>
            <a:r>
              <a:rPr lang="ru-RU" sz="3200" dirty="0" smtClean="0"/>
              <a:t>     · 9</a:t>
            </a:r>
          </a:p>
          <a:p>
            <a:endParaRPr lang="ru-RU" sz="3200" dirty="0"/>
          </a:p>
          <a:p>
            <a:r>
              <a:rPr lang="ru-RU" sz="3200" dirty="0" smtClean="0"/>
              <a:t>    + 14</a:t>
            </a:r>
          </a:p>
          <a:p>
            <a:endParaRPr lang="ru-RU" dirty="0"/>
          </a:p>
          <a:p>
            <a:r>
              <a:rPr lang="ru-RU" dirty="0" smtClean="0"/>
              <a:t>   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55576" y="5877272"/>
            <a:ext cx="18002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55776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9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285293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60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7170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4165" y="465313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36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0069" y="602128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50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1340768"/>
            <a:ext cx="16561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56 : 7</a:t>
            </a:r>
          </a:p>
          <a:p>
            <a:endParaRPr lang="ru-RU" sz="3200" dirty="0" smtClean="0"/>
          </a:p>
          <a:p>
            <a:r>
              <a:rPr lang="ru-RU" sz="3200" dirty="0"/>
              <a:t> </a:t>
            </a:r>
            <a:r>
              <a:rPr lang="ru-RU" sz="3200" dirty="0" smtClean="0"/>
              <a:t>      · 5</a:t>
            </a:r>
          </a:p>
          <a:p>
            <a:endParaRPr lang="ru-RU" sz="3200" dirty="0" smtClean="0"/>
          </a:p>
          <a:p>
            <a:r>
              <a:rPr lang="ru-RU" sz="3200" dirty="0" smtClean="0"/>
              <a:t>      -13</a:t>
            </a:r>
          </a:p>
          <a:p>
            <a:endParaRPr lang="ru-RU" sz="3200" dirty="0" smtClean="0"/>
          </a:p>
          <a:p>
            <a:r>
              <a:rPr lang="ru-RU" sz="3200" dirty="0" smtClean="0"/>
              <a:t>       : 9</a:t>
            </a:r>
          </a:p>
          <a:p>
            <a:endParaRPr lang="ru-RU" sz="3200" dirty="0" smtClean="0"/>
          </a:p>
          <a:p>
            <a:r>
              <a:rPr lang="ru-RU" sz="3200" dirty="0" smtClean="0"/>
              <a:t>    + 17</a:t>
            </a:r>
          </a:p>
          <a:p>
            <a:endParaRPr lang="ru-RU" sz="3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283968" y="5877272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0112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8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8104" y="270892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40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5573" y="383659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27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8262" y="472514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77805" y="602128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20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280220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100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4021832" y="1280220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100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6516216" y="1280220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100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429309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100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4211960" y="427250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100</a:t>
            </a:r>
            <a:endParaRPr lang="ru-RU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6732240" y="431601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100</a:t>
            </a:r>
            <a:endParaRPr lang="ru-RU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928589" y="270892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82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2519772" y="270892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18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5916" y="2719566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29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6336196" y="2719566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50</a:t>
            </a:r>
            <a:endParaRPr lang="ru-RU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1115616" y="5517232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35</a:t>
            </a:r>
            <a:endParaRPr lang="ru-RU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4021832" y="558924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64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491225" y="558537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75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4813920" y="2736731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71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54255" y="270892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50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5233" y="558537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65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30366" y="558537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36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63730" y="558924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25</a:t>
            </a:r>
            <a:endParaRPr lang="ru-RU" sz="4000" dirty="0">
              <a:solidFill>
                <a:srgbClr val="FF0000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511660" y="2204864"/>
            <a:ext cx="468052" cy="504056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6876256" y="5224150"/>
            <a:ext cx="468052" cy="504056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345868" y="5094151"/>
            <a:ext cx="468052" cy="504056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647621" y="5094151"/>
            <a:ext cx="468052" cy="504056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6687319" y="2204306"/>
            <a:ext cx="468052" cy="504056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211960" y="2232881"/>
            <a:ext cx="468052" cy="504056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677530" y="2204306"/>
            <a:ext cx="367494" cy="54104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7592280" y="5187166"/>
            <a:ext cx="367494" cy="54104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197438" y="5094151"/>
            <a:ext cx="367494" cy="54104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592810" y="5094151"/>
            <a:ext cx="367494" cy="54104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7522704" y="2214389"/>
            <a:ext cx="367494" cy="54104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4946619" y="2195691"/>
            <a:ext cx="367494" cy="54104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079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3717032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300 + с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4941168"/>
            <a:ext cx="4600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300 +(300 + с)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389959" y="4933106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= </a:t>
            </a:r>
            <a:r>
              <a:rPr lang="ru-RU" sz="4800" dirty="0" smtClean="0"/>
              <a:t>600 + с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692696"/>
            <a:ext cx="648072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Составьте по задаче выражение.</a:t>
            </a:r>
          </a:p>
          <a:p>
            <a:endParaRPr lang="ru-RU" sz="2800" dirty="0" smtClean="0"/>
          </a:p>
          <a:p>
            <a:r>
              <a:rPr lang="ru-RU" sz="2800" dirty="0" smtClean="0"/>
              <a:t>В одном доме 300 квартир, а во втором доме на </a:t>
            </a:r>
            <a:r>
              <a:rPr lang="ru-RU" sz="2800" i="1" dirty="0" smtClean="0"/>
              <a:t>с </a:t>
            </a:r>
            <a:r>
              <a:rPr lang="ru-RU" sz="2800" dirty="0" smtClean="0"/>
              <a:t>квартир больше. </a:t>
            </a:r>
          </a:p>
          <a:p>
            <a:r>
              <a:rPr lang="ru-RU" sz="2800" dirty="0" smtClean="0"/>
              <a:t>Сколько квартир во втором доме?</a:t>
            </a:r>
          </a:p>
          <a:p>
            <a:r>
              <a:rPr lang="ru-RU" sz="2800" dirty="0" smtClean="0"/>
              <a:t>Сколько квартир в двух домах?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889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2032" y="3429000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х - 42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440235" y="4509120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х + (х - 42)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620688"/>
            <a:ext cx="5735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Составьте по задаче выражение.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1340768"/>
            <a:ext cx="82444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Блокнот стоит </a:t>
            </a:r>
            <a:r>
              <a:rPr lang="ru-RU" sz="2800" i="1" dirty="0" smtClean="0"/>
              <a:t>х</a:t>
            </a:r>
            <a:r>
              <a:rPr lang="ru-RU" sz="2800" dirty="0" smtClean="0"/>
              <a:t> рублей, а карандаш на 42 рубля дешевле.</a:t>
            </a:r>
          </a:p>
          <a:p>
            <a:r>
              <a:rPr lang="ru-RU" sz="2800" dirty="0" smtClean="0"/>
              <a:t>Сколько стоит карандаш?</a:t>
            </a:r>
          </a:p>
          <a:p>
            <a:r>
              <a:rPr lang="ru-RU" sz="2800" dirty="0" smtClean="0"/>
              <a:t>Сколько стоят карандаш и блокнот вместе?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9479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2071688"/>
            <a:ext cx="7458075" cy="17859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Буквенные выражения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 299(г-е)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700808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г) </a:t>
            </a: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 + 8) – (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9)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1821" y="2780928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д) </a:t>
            </a: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45 - (а + х - 37)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2492" y="3933056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е) </a:t>
            </a: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 + (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 + 12) 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174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 303(б)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/>
              <a:t>80 –( 58 + 12) = 80 – 70 = 10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542584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47667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№ 307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4127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+ 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708920"/>
            <a:ext cx="4824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14 + 3 = 17 (л)</a:t>
            </a:r>
          </a:p>
          <a:p>
            <a:endParaRPr lang="ru-RU" sz="5400" dirty="0"/>
          </a:p>
          <a:p>
            <a:r>
              <a:rPr lang="ru-RU" sz="5400" dirty="0" smtClean="0"/>
              <a:t>6 + 8  = 14 (л)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00466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Презентация ТЕМА УРО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ТЕМА УРОКА</Template>
  <TotalTime>141</TotalTime>
  <Words>254</Words>
  <Application>Microsoft Office PowerPoint</Application>
  <PresentationFormat>Экран (4:3)</PresentationFormat>
  <Paragraphs>91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Презентация ТЕМА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Буквенные выражения</vt:lpstr>
      <vt:lpstr>№ 299(г-е)</vt:lpstr>
      <vt:lpstr>№ 303(б)</vt:lpstr>
      <vt:lpstr>Презентация PowerPoint</vt:lpstr>
      <vt:lpstr>Презентация PowerPoint</vt:lpstr>
      <vt:lpstr>Презентация PowerPoint</vt:lpstr>
      <vt:lpstr>Д.З.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1</cp:lastModifiedBy>
  <cp:revision>16</cp:revision>
  <dcterms:created xsi:type="dcterms:W3CDTF">2011-07-27T16:21:29Z</dcterms:created>
  <dcterms:modified xsi:type="dcterms:W3CDTF">2019-03-09T13:17:41Z</dcterms:modified>
</cp:coreProperties>
</file>