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57" r:id="rId3"/>
    <p:sldId id="259" r:id="rId4"/>
    <p:sldId id="260" r:id="rId5"/>
    <p:sldId id="267" r:id="rId6"/>
    <p:sldId id="266" r:id="rId7"/>
    <p:sldId id="261" r:id="rId8"/>
    <p:sldId id="271" r:id="rId9"/>
    <p:sldId id="27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67A02-4B80-47A0-B889-CF28B50EB7F2}" type="datetimeFigureOut">
              <a:rPr lang="ru-RU" smtClean="0"/>
              <a:pPr/>
              <a:t>16.01.2020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A015-9FBF-4D9A-9EFE-4A4074D0E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67A02-4B80-47A0-B889-CF28B50EB7F2}" type="datetimeFigureOut">
              <a:rPr lang="ru-RU" smtClean="0"/>
              <a:pPr/>
              <a:t>16.01.2020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A015-9FBF-4D9A-9EFE-4A4074D0E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67A02-4B80-47A0-B889-CF28B50EB7F2}" type="datetimeFigureOut">
              <a:rPr lang="ru-RU" smtClean="0"/>
              <a:pPr/>
              <a:t>16.01.2020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A015-9FBF-4D9A-9EFE-4A4074D0E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67A02-4B80-47A0-B889-CF28B50EB7F2}" type="datetimeFigureOut">
              <a:rPr lang="ru-RU" smtClean="0"/>
              <a:pPr/>
              <a:t>16.01.2020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A015-9FBF-4D9A-9EFE-4A4074D0E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67A02-4B80-47A0-B889-CF28B50EB7F2}" type="datetimeFigureOut">
              <a:rPr lang="ru-RU" smtClean="0"/>
              <a:pPr/>
              <a:t>16.01.2020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A015-9FBF-4D9A-9EFE-4A4074D0E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67A02-4B80-47A0-B889-CF28B50EB7F2}" type="datetimeFigureOut">
              <a:rPr lang="ru-RU" smtClean="0"/>
              <a:pPr/>
              <a:t>16.01.2020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A015-9FBF-4D9A-9EFE-4A4074D0E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67A02-4B80-47A0-B889-CF28B50EB7F2}" type="datetimeFigureOut">
              <a:rPr lang="ru-RU" smtClean="0"/>
              <a:pPr/>
              <a:t>16.01.2020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A015-9FBF-4D9A-9EFE-4A4074D0E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67A02-4B80-47A0-B889-CF28B50EB7F2}" type="datetimeFigureOut">
              <a:rPr lang="ru-RU" smtClean="0"/>
              <a:pPr/>
              <a:t>16.01.2020</a:t>
            </a:fld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92A015-9FBF-4D9A-9EFE-4A4074D0EBC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67A02-4B80-47A0-B889-CF28B50EB7F2}" type="datetimeFigureOut">
              <a:rPr lang="ru-RU" smtClean="0"/>
              <a:pPr/>
              <a:t>16.01.2020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A015-9FBF-4D9A-9EFE-4A4074D0E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67A02-4B80-47A0-B889-CF28B50EB7F2}" type="datetimeFigureOut">
              <a:rPr lang="ru-RU" smtClean="0"/>
              <a:pPr/>
              <a:t>16.01.2020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792A015-9FBF-4D9A-9EFE-4A4074D0E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FA567A02-4B80-47A0-B889-CF28B50EB7F2}" type="datetimeFigureOut">
              <a:rPr lang="ru-RU" smtClean="0"/>
              <a:pPr/>
              <a:t>16.01.2020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A015-9FBF-4D9A-9EFE-4A4074D0E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A567A02-4B80-47A0-B889-CF28B50EB7F2}" type="datetimeFigureOut">
              <a:rPr lang="ru-RU" smtClean="0"/>
              <a:pPr/>
              <a:t>16.01.2020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792A015-9FBF-4D9A-9EFE-4A4074D0E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4786346"/>
          </a:xfrm>
        </p:spPr>
        <p:txBody>
          <a:bodyPr>
            <a:normAutofit fontScale="90000"/>
          </a:bodyPr>
          <a:lstStyle/>
          <a:p>
            <a:pPr algn="ctr">
              <a:lnSpc>
                <a:spcPct val="200000"/>
              </a:lnSpc>
            </a:pPr>
            <a:r>
              <a:rPr lang="ru-RU" sz="44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" pitchFamily="34" charset="0"/>
              </a:rPr>
              <a:t>«Атмосфера жизни семьи,</a:t>
            </a:r>
            <a:br>
              <a:rPr lang="ru-RU" sz="44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" pitchFamily="34" charset="0"/>
              </a:rPr>
            </a:br>
            <a:r>
              <a:rPr lang="ru-RU" sz="44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" pitchFamily="34" charset="0"/>
              </a:rPr>
              <a:t>как фактор физического и</a:t>
            </a:r>
            <a:br>
              <a:rPr lang="ru-RU" sz="44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" pitchFamily="34" charset="0"/>
              </a:rPr>
            </a:br>
            <a:r>
              <a:rPr lang="ru-RU" sz="44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" pitchFamily="34" charset="0"/>
              </a:rPr>
              <a:t>психического здоровья</a:t>
            </a:r>
            <a:br>
              <a:rPr lang="ru-RU" sz="44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" pitchFamily="34" charset="0"/>
              </a:rPr>
            </a:br>
            <a:r>
              <a:rPr lang="ru-RU" sz="44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" pitchFamily="34" charset="0"/>
              </a:rPr>
              <a:t>ребенка»</a:t>
            </a:r>
            <a:r>
              <a:rPr lang="ru-RU" b="0" dirty="0"/>
              <a:t/>
            </a:r>
            <a:br>
              <a:rPr lang="ru-RU" b="0" dirty="0"/>
            </a:br>
            <a:endParaRPr lang="ru-RU" b="0" dirty="0"/>
          </a:p>
        </p:txBody>
      </p:sp>
      <p:sp>
        <p:nvSpPr>
          <p:cNvPr id="11266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608138"/>
            <a:ext cx="3143250" cy="3362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1268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lum bright="-19000" contrast="15000"/>
          </a:blip>
          <a:srcRect b="6644"/>
          <a:stretch>
            <a:fillRect/>
          </a:stretch>
        </p:blipFill>
        <p:spPr bwMode="auto">
          <a:xfrm>
            <a:off x="5724128" y="3501008"/>
            <a:ext cx="3143250" cy="3138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95674"/>
            <a:ext cx="3162300" cy="336232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611560" y="332656"/>
            <a:ext cx="8532440" cy="527382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Здоровье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– это совокупность полного </a:t>
            </a:r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физического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психического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социального благополучия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которые являются основой  его долголетия, осуществления творческих планов, создания крепкой дружной семьи,                   рождения и воспитания детей, овладения      достижениями культуры. ...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Здоровье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- это счастье!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Когда человек здоров, все получается.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3" name="Picture 11" descr="C:\Users\user\Downloads\vector-family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0904" y="0"/>
            <a:ext cx="4293096" cy="429309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9024" y="260648"/>
            <a:ext cx="8461448" cy="596267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Одним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важнейших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факторов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укрепления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физического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психического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здоровья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школьника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является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СЕМЬЯ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194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723900"/>
            <a:ext cx="3028950" cy="15144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198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608138"/>
            <a:ext cx="3362325" cy="3362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200" name="AutoShape 8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608138"/>
            <a:ext cx="3362325" cy="3362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202" name="AutoShape 10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608138"/>
            <a:ext cx="3362325" cy="3362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спокойствие картин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9975" y="3789040"/>
            <a:ext cx="3834025" cy="306896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9512" y="404664"/>
            <a:ext cx="87868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можно порекомендовать с целью сохранения психического, а значит и физического здоровья школьников?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204864"/>
            <a:ext cx="87849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Сохраняйте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спокойствие и достоинство. Найдите в себе силы для решения ситуации, не нужно впадать в панику. Криком, битьем, угрозами вы ничего не добьетесь.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Исправить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ситуацию можно,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если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вы отнесетесь к ней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спокойно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обдуманно,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так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же, как вы раньше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относились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 другим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неприятностям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260648"/>
            <a:ext cx="55446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2. Разберитесь в ситуации.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Постарайтесь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определиться,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сумеете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ли Вы сами справиться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ситуацией, или же необходимо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обратиться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 помощью к специалистам.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84948" y="3068960"/>
            <a:ext cx="52590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Сохраните доверие ребенка к себе. Поговорите со своим ребенком на равных. Отсутствие общения приводит к нарастанию непонимания, отдаляет вас  и ребенка друг от друга. Для сохранения доверия может быть разговор – воспоминание о вашем детстве, юности, каких либо ситуаций из вашей жизни.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 l="17953" r="19843"/>
          <a:stretch>
            <a:fillRect/>
          </a:stretch>
        </p:blipFill>
        <p:spPr bwMode="auto">
          <a:xfrm>
            <a:off x="5796136" y="0"/>
            <a:ext cx="2214590" cy="2668254"/>
          </a:xfrm>
          <a:prstGeom prst="rect">
            <a:avLst/>
          </a:prstGeom>
          <a:noFill/>
        </p:spPr>
      </p:pic>
      <p:sp>
        <p:nvSpPr>
          <p:cNvPr id="6148" name="AutoShape 4" descr="Картинки по запросу разговор между ребенком и родителями картинка"/>
          <p:cNvSpPr>
            <a:spLocks noChangeAspect="1" noChangeArrowheads="1"/>
          </p:cNvSpPr>
          <p:nvPr/>
        </p:nvSpPr>
        <p:spPr bwMode="auto">
          <a:xfrm>
            <a:off x="155575" y="-1608138"/>
            <a:ext cx="5048250" cy="3362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150" name="AutoShape 6" descr="Картинки по запросу разговор между ребенком и родителями картинка"/>
          <p:cNvSpPr>
            <a:spLocks noChangeAspect="1" noChangeArrowheads="1"/>
          </p:cNvSpPr>
          <p:nvPr/>
        </p:nvSpPr>
        <p:spPr bwMode="auto">
          <a:xfrm>
            <a:off x="155575" y="-1608138"/>
            <a:ext cx="5048250" cy="3362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152" name="AutoShape 8" descr="Картинки по запросу разговор между ребенком и родителями картинка"/>
          <p:cNvSpPr>
            <a:spLocks noChangeAspect="1" noChangeArrowheads="1"/>
          </p:cNvSpPr>
          <p:nvPr/>
        </p:nvSpPr>
        <p:spPr bwMode="auto">
          <a:xfrm>
            <a:off x="155575" y="-1608138"/>
            <a:ext cx="5048250" cy="3362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154" name="AutoShape 10" descr="Картинки по запросу разговор между ребенком и родителями картинка"/>
          <p:cNvSpPr>
            <a:spLocks noChangeAspect="1" noChangeArrowheads="1"/>
          </p:cNvSpPr>
          <p:nvPr/>
        </p:nvSpPr>
        <p:spPr bwMode="auto">
          <a:xfrm>
            <a:off x="155575" y="-1608138"/>
            <a:ext cx="5048250" cy="3362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156" name="AutoShape 1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608138"/>
            <a:ext cx="4486275" cy="3362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158" name="AutoShape 1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608138"/>
            <a:ext cx="4486275" cy="3362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1" name="Рисунок 10" descr="1446535238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492896"/>
            <a:ext cx="3899925" cy="29249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99992" y="404664"/>
            <a:ext cx="41044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  Знайте как можно больше 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том, что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происходит 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Вашим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ребенком.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Дайте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понять, что Вы в курсе событий.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356992"/>
            <a:ext cx="48965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5. Измените свое отношение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ребенку.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Ваш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уже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достаточно взрослый,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чтобы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отвечать за свои поступки.</a:t>
            </a:r>
          </a:p>
        </p:txBody>
      </p:sp>
      <p:sp>
        <p:nvSpPr>
          <p:cNvPr id="5122" name="AutoShape 2" descr="Картинки по запросу ребенок за компьютером"/>
          <p:cNvSpPr>
            <a:spLocks noChangeAspect="1" noChangeArrowheads="1"/>
          </p:cNvSpPr>
          <p:nvPr/>
        </p:nvSpPr>
        <p:spPr bwMode="auto">
          <a:xfrm>
            <a:off x="155575" y="-1371600"/>
            <a:ext cx="3810000" cy="2857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Картинки по запросу ребенок за компьютером"/>
          <p:cNvSpPr>
            <a:spLocks noChangeAspect="1" noChangeArrowheads="1"/>
          </p:cNvSpPr>
          <p:nvPr/>
        </p:nvSpPr>
        <p:spPr bwMode="auto">
          <a:xfrm>
            <a:off x="155575" y="-1371600"/>
            <a:ext cx="3810000" cy="2857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Картинки по запросу ребенок за компьютером"/>
          <p:cNvSpPr>
            <a:spLocks noChangeAspect="1" noChangeArrowheads="1"/>
          </p:cNvSpPr>
          <p:nvPr/>
        </p:nvSpPr>
        <p:spPr bwMode="auto">
          <a:xfrm>
            <a:off x="155575" y="-1371600"/>
            <a:ext cx="3810000" cy="2857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doveritelnye-otnosheniya-s-detmi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3721596" cy="2419037"/>
          </a:xfrm>
          <a:prstGeom prst="rect">
            <a:avLst/>
          </a:prstGeom>
        </p:spPr>
      </p:pic>
      <p:pic>
        <p:nvPicPr>
          <p:cNvPr id="8" name="Рисунок 7" descr="7207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2619790"/>
            <a:ext cx="3568703" cy="39929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4-zony-Gippenrejt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916832"/>
            <a:ext cx="5429597" cy="29523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86439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 позволяйте собой манипулировать. Введите санкции или ограничения. Введение ограничений  поможет ребёнку убедиться в том, что он вам не безразличен. А Вы не забудьте подчеркнуть, что действуете так, любя и тревожась за него, и поступаете так в его интересах.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4509120"/>
            <a:ext cx="85725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 исправляйте за ребенка его ошибки. Заглаживая ошибки своего ребенка, родители усиливают его чувство безнаказанности. В результате  ребенок не сталкивается с последствиями своего поведения и не делает выводов, становится безответственным.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5b11a7b6a3c2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6226" y="404664"/>
            <a:ext cx="5857774" cy="39366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512" y="332656"/>
            <a:ext cx="3096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8. Меньше говорите,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 больше делайте.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412776"/>
            <a:ext cx="51845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Восстановите доверие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ребенку.  Прекратите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обсуждать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уже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произошедшее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напоминайте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ребенку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 его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проступке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так как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навязчивые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разговоры могут сыграть провокационную роль.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4941168"/>
            <a:ext cx="87154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Помогите ребенку изменить жизнь к лучшему. Найдите время для общения с ребёнком и совместных занятий. Поощряйте его увлечения, интересы, помогите найти ему дело по душе. Не оставляйте достижения детей без внимания.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556792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Если ребёнка постоянно критикуют, он учится ненавидеть.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Если ребёнок живёт во вражде, он учится агрессивности.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Если ребёнка высмеивают, он становится замкнутым.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Если ребёнок растёт в упрёках, он учится жить с чувством вины.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Если ребёнок растёт в терпимости, он учится принимать других.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 Если ребёнка подбадривают, он учится верить в себя.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 Если ребёнка хвалят, он учится быть благодарным.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8. Если ребёнок растёт в честности, он учится быть справедливым.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9. Если ребёнок живёт в безопасности, он учится верить в людей.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10. Если ребёнка поддерживают, он учится ценить себя.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11. Если ребёнок живёт в понимании и дружелюбии, он учится находить любовь в этом мире.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1560" y="214290"/>
            <a:ext cx="320433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286</TotalTime>
  <Words>550</Words>
  <Application>Microsoft Office PowerPoint</Application>
  <PresentationFormat>Экран (4:3)</PresentationFormat>
  <Paragraphs>49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Техническая</vt:lpstr>
      <vt:lpstr>«Атмосфера жизни семьи, как фактор физического и психического здоровья ребенка» </vt:lpstr>
      <vt:lpstr>Здоровье – это совокупность полного физического, психического и социального благополучия, которые являются основой  его долголетия, осуществления творческих планов, создания крепкой дружной семьи,                   рождения и воспитания детей, овладения      достижениями культуры. ...                         Здоровье - это счастье!                        Когда человек здоров, все получается.</vt:lpstr>
      <vt:lpstr>Одним из  важнейших факторов  укрепления физического и  психического   здоровья школьника  является                         СЕМЬЯ.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«Атмосфера жизни семьи, как фактор физического и психического здоровья ребенка» </dc:title>
  <dc:creator>Irina</dc:creator>
  <cp:lastModifiedBy>User</cp:lastModifiedBy>
  <cp:revision>31</cp:revision>
  <dcterms:created xsi:type="dcterms:W3CDTF">2013-03-17T20:14:02Z</dcterms:created>
  <dcterms:modified xsi:type="dcterms:W3CDTF">2020-01-16T08:46:54Z</dcterms:modified>
</cp:coreProperties>
</file>